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709"/>
  </p:normalViewPr>
  <p:slideViewPr>
    <p:cSldViewPr snapToGrid="0">
      <p:cViewPr varScale="1">
        <p:scale>
          <a:sx n="81" d="100"/>
          <a:sy n="81" d="100"/>
        </p:scale>
        <p:origin x="20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han SENKARDESLER" userId="e35bf0cc-01ea-4c7a-b91c-021a4296d4a3" providerId="ADAL" clId="{776834B3-E92A-3246-BF19-F40A649FBFC5}"/>
    <pc:docChg chg="custSel addSld delSld modSld">
      <pc:chgData name="Ayhan SENKARDESLER" userId="e35bf0cc-01ea-4c7a-b91c-021a4296d4a3" providerId="ADAL" clId="{776834B3-E92A-3246-BF19-F40A649FBFC5}" dt="2024-05-01T22:31:18.199" v="232" actId="20577"/>
      <pc:docMkLst>
        <pc:docMk/>
      </pc:docMkLst>
      <pc:sldChg chg="del">
        <pc:chgData name="Ayhan SENKARDESLER" userId="e35bf0cc-01ea-4c7a-b91c-021a4296d4a3" providerId="ADAL" clId="{776834B3-E92A-3246-BF19-F40A649FBFC5}" dt="2024-05-01T22:26:54.252" v="1" actId="2696"/>
        <pc:sldMkLst>
          <pc:docMk/>
          <pc:sldMk cId="3744849830" sldId="256"/>
        </pc:sldMkLst>
      </pc:sldChg>
      <pc:sldChg chg="addSp modSp new mod">
        <pc:chgData name="Ayhan SENKARDESLER" userId="e35bf0cc-01ea-4c7a-b91c-021a4296d4a3" providerId="ADAL" clId="{776834B3-E92A-3246-BF19-F40A649FBFC5}" dt="2024-05-01T22:31:18.199" v="232" actId="20577"/>
        <pc:sldMkLst>
          <pc:docMk/>
          <pc:sldMk cId="2636474044" sldId="257"/>
        </pc:sldMkLst>
        <pc:spChg chg="mod">
          <ac:chgData name="Ayhan SENKARDESLER" userId="e35bf0cc-01ea-4c7a-b91c-021a4296d4a3" providerId="ADAL" clId="{776834B3-E92A-3246-BF19-F40A649FBFC5}" dt="2024-05-01T22:31:18.199" v="232" actId="20577"/>
          <ac:spMkLst>
            <pc:docMk/>
            <pc:sldMk cId="2636474044" sldId="257"/>
            <ac:spMk id="2" creationId="{A785B674-AE8C-3922-FE2A-C7A09D30E352}"/>
          </ac:spMkLst>
        </pc:spChg>
        <pc:spChg chg="mod">
          <ac:chgData name="Ayhan SENKARDESLER" userId="e35bf0cc-01ea-4c7a-b91c-021a4296d4a3" providerId="ADAL" clId="{776834B3-E92A-3246-BF19-F40A649FBFC5}" dt="2024-05-01T22:30:47.124" v="173" actId="20577"/>
          <ac:spMkLst>
            <pc:docMk/>
            <pc:sldMk cId="2636474044" sldId="257"/>
            <ac:spMk id="3" creationId="{2B7CA775-A38F-96CB-A519-DBDF77DF71C0}"/>
          </ac:spMkLst>
        </pc:spChg>
        <pc:spChg chg="add mod">
          <ac:chgData name="Ayhan SENKARDESLER" userId="e35bf0cc-01ea-4c7a-b91c-021a4296d4a3" providerId="ADAL" clId="{776834B3-E92A-3246-BF19-F40A649FBFC5}" dt="2024-05-01T22:30:57.181" v="186" actId="20577"/>
          <ac:spMkLst>
            <pc:docMk/>
            <pc:sldMk cId="2636474044" sldId="257"/>
            <ac:spMk id="4" creationId="{FBD4FE9C-0269-5463-E6F5-00356F2C0159}"/>
          </ac:spMkLst>
        </pc:spChg>
      </pc:sldChg>
    </pc:docChg>
  </pc:docChgLst>
  <pc:docChgLst>
    <pc:chgData name="Ayhan SENKARDESLER" userId="e35bf0cc-01ea-4c7a-b91c-021a4296d4a3" providerId="ADAL" clId="{31A61489-61E1-B147-B163-781F3C4D572A}"/>
    <pc:docChg chg="undo custSel modSld modMainMaster">
      <pc:chgData name="Ayhan SENKARDESLER" userId="e35bf0cc-01ea-4c7a-b91c-021a4296d4a3" providerId="ADAL" clId="{31A61489-61E1-B147-B163-781F3C4D572A}" dt="2024-05-27T16:18:26.614" v="90"/>
      <pc:docMkLst>
        <pc:docMk/>
      </pc:docMkLst>
      <pc:sldChg chg="addSp delSp modSp mod setBg">
        <pc:chgData name="Ayhan SENKARDESLER" userId="e35bf0cc-01ea-4c7a-b91c-021a4296d4a3" providerId="ADAL" clId="{31A61489-61E1-B147-B163-781F3C4D572A}" dt="2024-05-27T16:18:26.614" v="90"/>
        <pc:sldMkLst>
          <pc:docMk/>
          <pc:sldMk cId="2636474044" sldId="257"/>
        </pc:sldMkLst>
        <pc:spChg chg="add del mod">
          <ac:chgData name="Ayhan SENKARDESLER" userId="e35bf0cc-01ea-4c7a-b91c-021a4296d4a3" providerId="ADAL" clId="{31A61489-61E1-B147-B163-781F3C4D572A}" dt="2024-05-27T13:35:24.790" v="2"/>
          <ac:spMkLst>
            <pc:docMk/>
            <pc:sldMk cId="2636474044" sldId="257"/>
            <ac:spMk id="5" creationId="{56186133-361D-DE9D-AB33-FBE75D37262B}"/>
          </ac:spMkLst>
        </pc:spChg>
        <pc:spChg chg="add del mod">
          <ac:chgData name="Ayhan SENKARDESLER" userId="e35bf0cc-01ea-4c7a-b91c-021a4296d4a3" providerId="ADAL" clId="{31A61489-61E1-B147-B163-781F3C4D572A}" dt="2024-05-27T13:36:34.822" v="17"/>
          <ac:spMkLst>
            <pc:docMk/>
            <pc:sldMk cId="2636474044" sldId="257"/>
            <ac:spMk id="6" creationId="{B8746B6F-9CA8-890B-D9A3-65299FD34F24}"/>
          </ac:spMkLst>
        </pc:spChg>
      </pc:sldChg>
      <pc:sldMasterChg chg="addSp delSp modSp mod setBg modSldLayout">
        <pc:chgData name="Ayhan SENKARDESLER" userId="e35bf0cc-01ea-4c7a-b91c-021a4296d4a3" providerId="ADAL" clId="{31A61489-61E1-B147-B163-781F3C4D572A}" dt="2024-05-27T16:18:07.475" v="89" actId="14100"/>
        <pc:sldMasterMkLst>
          <pc:docMk/>
          <pc:sldMasterMk cId="976939411" sldId="2147483648"/>
        </pc:sldMasterMkLst>
        <pc:spChg chg="mod">
          <ac:chgData name="Ayhan SENKARDESLER" userId="e35bf0cc-01ea-4c7a-b91c-021a4296d4a3" providerId="ADAL" clId="{31A61489-61E1-B147-B163-781F3C4D572A}" dt="2024-05-27T16:17:57.498" v="87" actId="14100"/>
          <ac:spMkLst>
            <pc:docMk/>
            <pc:sldMasterMk cId="976939411" sldId="2147483648"/>
            <ac:spMk id="2" creationId="{17C0A6F9-8449-CE4B-C848-953D79F48480}"/>
          </ac:spMkLst>
        </pc:spChg>
        <pc:spChg chg="mod">
          <ac:chgData name="Ayhan SENKARDESLER" userId="e35bf0cc-01ea-4c7a-b91c-021a4296d4a3" providerId="ADAL" clId="{31A61489-61E1-B147-B163-781F3C4D572A}" dt="2024-05-27T16:18:03.612" v="88" actId="14100"/>
          <ac:spMkLst>
            <pc:docMk/>
            <pc:sldMasterMk cId="976939411" sldId="2147483648"/>
            <ac:spMk id="3" creationId="{1789C3A8-10EF-B96C-F228-3760D1492C51}"/>
          </ac:spMkLst>
        </pc:spChg>
        <pc:spChg chg="mod">
          <ac:chgData name="Ayhan SENKARDESLER" userId="e35bf0cc-01ea-4c7a-b91c-021a4296d4a3" providerId="ADAL" clId="{31A61489-61E1-B147-B163-781F3C4D572A}" dt="2024-05-27T16:18:07.475" v="89" actId="14100"/>
          <ac:spMkLst>
            <pc:docMk/>
            <pc:sldMasterMk cId="976939411" sldId="2147483648"/>
            <ac:spMk id="5" creationId="{32269283-E2C7-438E-0B95-B338E3542FCE}"/>
          </ac:spMkLst>
        </pc:spChg>
        <pc:picChg chg="add del mod">
          <ac:chgData name="Ayhan SENKARDESLER" userId="e35bf0cc-01ea-4c7a-b91c-021a4296d4a3" providerId="ADAL" clId="{31A61489-61E1-B147-B163-781F3C4D572A}" dt="2024-05-27T16:14:10.125" v="20"/>
          <ac:picMkLst>
            <pc:docMk/>
            <pc:sldMasterMk cId="976939411" sldId="2147483648"/>
            <ac:picMk id="6" creationId="{6C540C92-E2A2-BB96-B01E-0D2623E27F5F}"/>
          </ac:picMkLst>
        </pc:picChg>
        <pc:picChg chg="add del">
          <ac:chgData name="Ayhan SENKARDESLER" userId="e35bf0cc-01ea-4c7a-b91c-021a4296d4a3" providerId="ADAL" clId="{31A61489-61E1-B147-B163-781F3C4D572A}" dt="2024-05-27T16:14:57.278" v="25" actId="478"/>
          <ac:picMkLst>
            <pc:docMk/>
            <pc:sldMasterMk cId="976939411" sldId="2147483648"/>
            <ac:picMk id="8" creationId="{A343569B-CF31-C657-053C-A995FC37FDFC}"/>
          </ac:picMkLst>
        </pc:picChg>
        <pc:picChg chg="add mod">
          <ac:chgData name="Ayhan SENKARDESLER" userId="e35bf0cc-01ea-4c7a-b91c-021a4296d4a3" providerId="ADAL" clId="{31A61489-61E1-B147-B163-781F3C4D572A}" dt="2024-05-27T16:16:46.224" v="74" actId="167"/>
          <ac:picMkLst>
            <pc:docMk/>
            <pc:sldMasterMk cId="976939411" sldId="2147483648"/>
            <ac:picMk id="9" creationId="{5D79B737-039A-AADC-D401-9431B1E0A1F9}"/>
          </ac:picMkLst>
        </pc:picChg>
        <pc:picChg chg="add mod modCrop">
          <ac:chgData name="Ayhan SENKARDESLER" userId="e35bf0cc-01ea-4c7a-b91c-021a4296d4a3" providerId="ADAL" clId="{31A61489-61E1-B147-B163-781F3C4D572A}" dt="2024-05-27T16:17:50.932" v="86" actId="1076"/>
          <ac:picMkLst>
            <pc:docMk/>
            <pc:sldMasterMk cId="976939411" sldId="2147483648"/>
            <ac:picMk id="11" creationId="{BB1BA260-6670-C41B-BED4-583DB65F37B8}"/>
          </ac:picMkLst>
        </pc:picChg>
        <pc:sldLayoutChg chg="addSp delSp modSp mod">
          <pc:chgData name="Ayhan SENKARDESLER" userId="e35bf0cc-01ea-4c7a-b91c-021a4296d4a3" providerId="ADAL" clId="{31A61489-61E1-B147-B163-781F3C4D572A}" dt="2024-05-27T13:35:44.660" v="5"/>
          <pc:sldLayoutMkLst>
            <pc:docMk/>
            <pc:sldMasterMk cId="976939411" sldId="2147483648"/>
            <pc:sldLayoutMk cId="2964400076" sldId="2147483649"/>
          </pc:sldLayoutMkLst>
          <pc:spChg chg="add del mod">
            <ac:chgData name="Ayhan SENKARDESLER" userId="e35bf0cc-01ea-4c7a-b91c-021a4296d4a3" providerId="ADAL" clId="{31A61489-61E1-B147-B163-781F3C4D572A}" dt="2024-05-27T13:35:44.660" v="5"/>
            <ac:spMkLst>
              <pc:docMk/>
              <pc:sldMasterMk cId="976939411" sldId="2147483648"/>
              <pc:sldLayoutMk cId="2964400076" sldId="2147483649"/>
              <ac:spMk id="4" creationId="{FA128231-4372-3B79-64C6-7153EC06CDDF}"/>
            </ac:spMkLst>
          </pc:spChg>
        </pc:sldLayoutChg>
        <pc:sldLayoutChg chg="addSp delSp modSp mod">
          <pc:chgData name="Ayhan SENKARDESLER" userId="e35bf0cc-01ea-4c7a-b91c-021a4296d4a3" providerId="ADAL" clId="{31A61489-61E1-B147-B163-781F3C4D572A}" dt="2024-05-27T13:36:17.682" v="11"/>
          <pc:sldLayoutMkLst>
            <pc:docMk/>
            <pc:sldMasterMk cId="976939411" sldId="2147483648"/>
            <pc:sldLayoutMk cId="3520204576" sldId="2147483651"/>
          </pc:sldLayoutMkLst>
          <pc:spChg chg="add del mod">
            <ac:chgData name="Ayhan SENKARDESLER" userId="e35bf0cc-01ea-4c7a-b91c-021a4296d4a3" providerId="ADAL" clId="{31A61489-61E1-B147-B163-781F3C4D572A}" dt="2024-05-27T13:36:17.680" v="9"/>
            <ac:spMkLst>
              <pc:docMk/>
              <pc:sldMasterMk cId="976939411" sldId="2147483648"/>
              <pc:sldLayoutMk cId="3520204576" sldId="2147483651"/>
              <ac:spMk id="4" creationId="{C8B76006-EE5B-B952-E85C-96DCF015E643}"/>
            </ac:spMkLst>
          </pc:spChg>
          <pc:spChg chg="add del mod">
            <ac:chgData name="Ayhan SENKARDESLER" userId="e35bf0cc-01ea-4c7a-b91c-021a4296d4a3" providerId="ADAL" clId="{31A61489-61E1-B147-B163-781F3C4D572A}" dt="2024-05-27T13:36:17.682" v="11"/>
            <ac:spMkLst>
              <pc:docMk/>
              <pc:sldMasterMk cId="976939411" sldId="2147483648"/>
              <pc:sldLayoutMk cId="3520204576" sldId="2147483651"/>
              <ac:spMk id="6" creationId="{E9C540D4-337B-011A-83D3-7FF8D451960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86464-B3F4-B8FD-63DE-2C5488F07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C74E25-FFB8-CBA3-CF2B-A560C6878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E26FF-4AF7-0425-AFA2-A4459F8BB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96440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F7D25-7ED8-2456-9F3B-0A3FD4D04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E2149A-8FE0-0740-4441-EB6B11CF5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6C198-2F2A-1FA8-93AA-D4B70FC71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</p:txBody>
      </p:sp>
    </p:spTree>
    <p:extLst>
      <p:ext uri="{BB962C8B-B14F-4D97-AF65-F5344CB8AC3E}">
        <p14:creationId xmlns:p14="http://schemas.microsoft.com/office/powerpoint/2010/main" val="150753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CCEB2-8728-EBED-FD69-3D596FBB9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AFEC3-626E-C40E-99AC-FDEE4EDA1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981200" y="365125"/>
            <a:ext cx="6591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67D74-4C66-F585-86E0-4004D807D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</p:txBody>
      </p:sp>
    </p:spTree>
    <p:extLst>
      <p:ext uri="{BB962C8B-B14F-4D97-AF65-F5344CB8AC3E}">
        <p14:creationId xmlns:p14="http://schemas.microsoft.com/office/powerpoint/2010/main" val="72987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36A03-1401-0DA2-4AC9-BF9FFC28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9C69-C583-AF32-7AA5-21C664C87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4AF75-DFED-51F6-3F71-700C08261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</p:txBody>
      </p:sp>
    </p:spTree>
    <p:extLst>
      <p:ext uri="{BB962C8B-B14F-4D97-AF65-F5344CB8AC3E}">
        <p14:creationId xmlns:p14="http://schemas.microsoft.com/office/powerpoint/2010/main" val="203315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639F2-6759-7832-3A90-AD811F626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199" y="1736726"/>
            <a:ext cx="973878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54D75-8DFA-2FC1-8B44-4566A6EE0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4848" y="4589463"/>
            <a:ext cx="973878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0454F-8A4E-D361-F5AD-80188559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52020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5C74-87E5-1EE4-9994-ED7FB6E09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39E58-1225-2C4B-E939-0ED64C3FB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3533" y="1151467"/>
            <a:ext cx="4885267" cy="4957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F25B5-EBB5-00B7-8161-186311C31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4902" y="1151467"/>
            <a:ext cx="4885267" cy="4957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7A9830-7C93-3118-C654-996E1543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</p:txBody>
      </p:sp>
    </p:spTree>
    <p:extLst>
      <p:ext uri="{BB962C8B-B14F-4D97-AF65-F5344CB8AC3E}">
        <p14:creationId xmlns:p14="http://schemas.microsoft.com/office/powerpoint/2010/main" val="19987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8936-1B29-EFDA-CDBF-665C1DB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003" y="263525"/>
            <a:ext cx="977658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AB6BE-21D0-5C2D-3AAE-930D9F0A3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6003" y="1579563"/>
            <a:ext cx="479530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CD0E9-99EA-62EC-5C30-0CF7A2173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36003" y="2403475"/>
            <a:ext cx="4795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4BFA74-3A08-49D7-DD96-5FD7FA6C8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93664" y="1579563"/>
            <a:ext cx="481892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A897E-0C6E-3163-0BD6-2736C63A7D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93664" y="2403475"/>
            <a:ext cx="481892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5C27D8-AFB2-1B5D-63A4-8D98B3F0C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</p:txBody>
      </p:sp>
    </p:spTree>
    <p:extLst>
      <p:ext uri="{BB962C8B-B14F-4D97-AF65-F5344CB8AC3E}">
        <p14:creationId xmlns:p14="http://schemas.microsoft.com/office/powerpoint/2010/main" val="215433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CAD03-C568-E945-650B-80CA4359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3012D-DD6B-5EFD-60F3-A09A617F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</p:txBody>
      </p:sp>
    </p:spTree>
    <p:extLst>
      <p:ext uri="{BB962C8B-B14F-4D97-AF65-F5344CB8AC3E}">
        <p14:creationId xmlns:p14="http://schemas.microsoft.com/office/powerpoint/2010/main" val="277415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7AC97B-F202-5C65-2605-257A4C68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</p:txBody>
      </p:sp>
    </p:spTree>
    <p:extLst>
      <p:ext uri="{BB962C8B-B14F-4D97-AF65-F5344CB8AC3E}">
        <p14:creationId xmlns:p14="http://schemas.microsoft.com/office/powerpoint/2010/main" val="390686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E79DA-765E-91BB-CC40-19E3EC59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733" y="454024"/>
            <a:ext cx="346815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C687B-BAC6-9C15-15E3-FB2996BF4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054" y="9921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C9072-BE39-BEB2-BE0A-D1A96AF5F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99733" y="2054224"/>
            <a:ext cx="346815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1FF7F-70CC-B2B2-DF4F-4A6DB79D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55202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E0DBF-E1EF-A095-DD69-67D6C43C3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57200"/>
            <a:ext cx="350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39290C-69A9-7D32-544D-58C26C78C7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255" y="99536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A1C9-942C-89CC-D179-2CE0D0F2B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81200" y="2057400"/>
            <a:ext cx="35052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213FDE-0EA9-F3CD-174D-DA40A8C8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</p:txBody>
      </p:sp>
    </p:spTree>
    <p:extLst>
      <p:ext uri="{BB962C8B-B14F-4D97-AF65-F5344CB8AC3E}">
        <p14:creationId xmlns:p14="http://schemas.microsoft.com/office/powerpoint/2010/main" val="80557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een circle with a deer and mountains&#10;&#10;Description automatically generated">
            <a:extLst>
              <a:ext uri="{FF2B5EF4-FFF2-40B4-BE49-F238E27FC236}">
                <a16:creationId xmlns:a16="http://schemas.microsoft.com/office/drawing/2014/main" id="{5D79B737-039A-AADC-D401-9431B1E0A1F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8000"/>
          </a:blip>
          <a:stretch>
            <a:fillRect/>
          </a:stretch>
        </p:blipFill>
        <p:spPr>
          <a:xfrm>
            <a:off x="2461259" y="181700"/>
            <a:ext cx="8101637" cy="66763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C0A6F9-8449-CE4B-C848-953D79F48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104" y="274903"/>
            <a:ext cx="10131096" cy="690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9C3A8-10EF-B96C-F228-3760D1492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7821" y="1117600"/>
            <a:ext cx="10672379" cy="4971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T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69283-E2C7-438E-0B95-B338E3542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7821" y="6266658"/>
            <a:ext cx="10672380" cy="591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2nd INTERNATIONAL CONFERENCE ON  CONSERVATION OF EURASIAN BIODIVERSITY</a:t>
            </a:r>
          </a:p>
          <a:p>
            <a:r>
              <a:rPr lang="en-US" dirty="0"/>
              <a:t>2-4 SEPTEMBER 2024, EGE UNIVERSITY, IZMIR, TÜRKIYE</a:t>
            </a:r>
          </a:p>
        </p:txBody>
      </p:sp>
      <p:pic>
        <p:nvPicPr>
          <p:cNvPr id="11" name="Picture 10" descr="A green circle with a deer and mountains&#10;&#10;Description automatically generated">
            <a:extLst>
              <a:ext uri="{FF2B5EF4-FFF2-40B4-BE49-F238E27FC236}">
                <a16:creationId xmlns:a16="http://schemas.microsoft.com/office/drawing/2014/main" id="{BB1BA260-6670-C41B-BED4-583DB65F37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13229" r="15154" b="3774"/>
          <a:stretch/>
        </p:blipFill>
        <p:spPr>
          <a:xfrm>
            <a:off x="0" y="-35164"/>
            <a:ext cx="1439918" cy="160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9394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5B674-AE8C-3922-FE2A-C7A09D30E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TR" dirty="0"/>
              <a:t>Title in English only (Not in native language)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CA775-A38F-96CB-A519-DBDF77DF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9604" y="1131453"/>
            <a:ext cx="9650596" cy="33851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TR" dirty="0"/>
              <a:t>Text in English in 32 puntos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D4FE9C-0269-5463-E6F5-00356F2C0159}"/>
              </a:ext>
            </a:extLst>
          </p:cNvPr>
          <p:cNvSpPr txBox="1"/>
          <p:nvPr/>
        </p:nvSpPr>
        <p:spPr>
          <a:xfrm>
            <a:off x="2109604" y="4516581"/>
            <a:ext cx="9650596" cy="21016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TR" dirty="0">
                <a:solidFill>
                  <a:schemeClr val="bg1"/>
                </a:solidFill>
              </a:rPr>
              <a:t>Text in native language in 18 puntos (for bilingual presentations)</a:t>
            </a:r>
          </a:p>
        </p:txBody>
      </p:sp>
    </p:spTree>
    <p:extLst>
      <p:ext uri="{BB962C8B-B14F-4D97-AF65-F5344CB8AC3E}">
        <p14:creationId xmlns:p14="http://schemas.microsoft.com/office/powerpoint/2010/main" val="2636474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28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in English only (Not in native language)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SENKARDESLER</dc:creator>
  <cp:lastModifiedBy>Ayhan SENKARDESLER</cp:lastModifiedBy>
  <cp:revision>1</cp:revision>
  <dcterms:created xsi:type="dcterms:W3CDTF">2024-05-01T22:12:33Z</dcterms:created>
  <dcterms:modified xsi:type="dcterms:W3CDTF">2024-05-27T16:18:28Z</dcterms:modified>
</cp:coreProperties>
</file>